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0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6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4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9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3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9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6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0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39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64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02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64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63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74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28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64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7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1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99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7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E37DF-A265-4B85-B990-D729281B3658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19304-B2D7-4352-A3D7-5D46B9BB5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7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1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427D2-5BDE-448B-9A4C-6CDD6E4668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A52F4-CDDE-48BA-BAC1-E56B3759AE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1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</p:spPr>
        <p:txBody>
          <a:bodyPr/>
          <a:lstStyle/>
          <a:p>
            <a:r>
              <a:rPr lang="en-US" dirty="0" smtClean="0"/>
              <a:t>A Look at LED Light Boards in Yangon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4870"/>
            <a:ext cx="7620000" cy="550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87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82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7376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90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01" y="152400"/>
            <a:ext cx="491539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28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399"/>
            <a:ext cx="4876800" cy="6501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31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10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04" y="152400"/>
            <a:ext cx="8388096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54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524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81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6705600" cy="651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54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763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962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399"/>
            <a:ext cx="7696200" cy="648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04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985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7315200" cy="649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961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527" y="228600"/>
            <a:ext cx="4502473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261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55637"/>
            <a:ext cx="8229600" cy="5364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PowerPoint Created Feb 2014 after a trip to Yangon specifically for </a:t>
            </a:r>
            <a:r>
              <a:rPr lang="en-US" dirty="0" smtClean="0"/>
              <a:t>supply </a:t>
            </a:r>
            <a:r>
              <a:rPr lang="en-US" dirty="0" smtClean="0"/>
              <a:t>chain </a:t>
            </a:r>
            <a:r>
              <a:rPr lang="en-US" dirty="0" smtClean="0"/>
              <a:t>and logistics work </a:t>
            </a:r>
            <a:r>
              <a:rPr lang="en-US" dirty="0" err="1" smtClean="0"/>
              <a:t>throughs</a:t>
            </a:r>
            <a:r>
              <a:rPr lang="en-US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If you have any questions or comments I can be reached through: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David DuByne</a:t>
            </a:r>
          </a:p>
          <a:p>
            <a:pPr marL="0" indent="0" algn="ctr">
              <a:buNone/>
            </a:pPr>
            <a:r>
              <a:rPr lang="en-US" dirty="0" err="1"/>
              <a:t>d</a:t>
            </a:r>
            <a:r>
              <a:rPr lang="en-US" dirty="0" err="1" smtClean="0"/>
              <a:t>dubyne</a:t>
            </a:r>
            <a:r>
              <a:rPr lang="en-US" dirty="0" smtClean="0"/>
              <a:t> {at] </a:t>
            </a:r>
            <a:r>
              <a:rPr lang="en-US" dirty="0" smtClean="0"/>
              <a:t>oilseedcrops.org</a:t>
            </a:r>
          </a:p>
          <a:p>
            <a:pPr marL="0" indent="0" algn="ctr">
              <a:buNone/>
            </a:pPr>
            <a:r>
              <a:rPr lang="en-US" dirty="0" smtClean="0"/>
              <a:t>Chief Editor www.oilseedcrops.org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108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50</Words>
  <Application>Microsoft Office PowerPoint</Application>
  <PresentationFormat>On-screen Show (4:3)</PresentationFormat>
  <Paragraphs>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A Look at LED Light Boards in Yangon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Look at LED LightBoards</dc:title>
  <dc:creator>user</dc:creator>
  <cp:lastModifiedBy>user</cp:lastModifiedBy>
  <cp:revision>6</cp:revision>
  <dcterms:created xsi:type="dcterms:W3CDTF">2014-02-21T07:11:24Z</dcterms:created>
  <dcterms:modified xsi:type="dcterms:W3CDTF">2014-02-23T13:17:34Z</dcterms:modified>
</cp:coreProperties>
</file>