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58" r:id="rId6"/>
    <p:sldId id="259" r:id="rId7"/>
    <p:sldId id="260" r:id="rId8"/>
    <p:sldId id="265" r:id="rId9"/>
    <p:sldId id="261" r:id="rId10"/>
    <p:sldId id="262" r:id="rId11"/>
    <p:sldId id="263" r:id="rId12"/>
    <p:sldId id="264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14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7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8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7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0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433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7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82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7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083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5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1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427D2-5BDE-448B-9A4C-6CDD6E466851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A52F4-CDDE-48BA-BAC1-E56B375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6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914399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A Look at Logistics and Tire Quality on Container </a:t>
            </a:r>
            <a:r>
              <a:rPr lang="en-US" sz="2800" dirty="0" smtClean="0"/>
              <a:t>Hauling</a:t>
            </a:r>
            <a:r>
              <a:rPr lang="en-US" sz="2800" dirty="0" smtClean="0"/>
              <a:t> </a:t>
            </a:r>
            <a:r>
              <a:rPr lang="en-US" sz="2800" dirty="0" smtClean="0"/>
              <a:t>Vehicles in Yangon Myanmar 2014</a:t>
            </a:r>
            <a:endParaRPr lang="en-US" sz="2800" dirty="0"/>
          </a:p>
        </p:txBody>
      </p:sp>
      <p:pic>
        <p:nvPicPr>
          <p:cNvPr id="1026" name="Picture 2" descr="C:\Users\user\Desktop\Journey to MAIS 2014 Jan 20 over Malaysia\Trucks_Cargo Warehouses\Tires on Trucks\IMG_35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0772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11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1450"/>
            <a:ext cx="868680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0196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5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92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162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44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360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312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554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1450"/>
            <a:ext cx="876300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550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304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28600"/>
            <a:ext cx="86360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658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6090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1450"/>
            <a:ext cx="861060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577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6589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223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1450"/>
            <a:ext cx="861060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468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55637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PowerPoint Created Feb 2014 after a trip to Yangon specifically for logistics and supply chain information gathering.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If you have any questions or comments I can be reached through: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David DuByne</a:t>
            </a:r>
          </a:p>
          <a:p>
            <a:pPr marL="0" indent="0" algn="ctr">
              <a:buNone/>
            </a:pPr>
            <a:r>
              <a:rPr lang="en-US" dirty="0" err="1"/>
              <a:t>d</a:t>
            </a:r>
            <a:r>
              <a:rPr lang="en-US" dirty="0" err="1" smtClean="0"/>
              <a:t>dubyne</a:t>
            </a:r>
            <a:r>
              <a:rPr lang="en-US" dirty="0" smtClean="0"/>
              <a:t> {at] oilseedcrops.org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12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54</Words>
  <Application>Microsoft Office PowerPoint</Application>
  <PresentationFormat>On-screen Show (4:3)</PresentationFormat>
  <Paragraphs>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 Look at Logistics and Tire Quality on Container Hauling Vehicles in Yangon Myanmar 2014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look at Logistics and Tire Quality on Container Trucking Vehicles in Myanmar</dc:title>
  <dc:creator>user</dc:creator>
  <cp:lastModifiedBy>user</cp:lastModifiedBy>
  <cp:revision>15</cp:revision>
  <dcterms:created xsi:type="dcterms:W3CDTF">2014-02-17T12:50:16Z</dcterms:created>
  <dcterms:modified xsi:type="dcterms:W3CDTF">2014-02-17T13:32:40Z</dcterms:modified>
</cp:coreProperties>
</file>