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0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94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1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81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3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07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9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6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1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8EF64-A351-4A1A-B4C4-08EBEC12F18F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B3F2-A4A1-4BF2-B64F-F6D01FB7F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2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229600" cy="6181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97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86800" cy="654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86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610600" cy="6466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68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82000" cy="6315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30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596437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12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41" y="228600"/>
            <a:ext cx="8512059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176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41682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81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67725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83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86800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7004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86800" cy="6510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265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562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516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74" y="152400"/>
            <a:ext cx="8658726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206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8566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523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86800" cy="651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135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48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4667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833415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862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839200" cy="662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325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754919" cy="323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317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</cp:revision>
  <dcterms:created xsi:type="dcterms:W3CDTF">2013-05-29T05:40:56Z</dcterms:created>
  <dcterms:modified xsi:type="dcterms:W3CDTF">2013-05-29T05:58:53Z</dcterms:modified>
</cp:coreProperties>
</file>